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76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41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3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03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10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37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3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53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86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63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59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19A4C-B900-4711-931E-66B65DEDB261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098B-EC4B-4DC5-AFA0-236F58FC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14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Rockwell" panose="02060603020205020403" pitchFamily="18" charset="0"/>
              </a:rPr>
              <a:t>                            IO C’ERO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23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                                                                                    Roma, 11 Giugno 1924</a:t>
            </a:r>
          </a:p>
          <a:p>
            <a:pPr marL="0" indent="0">
              <a:buNone/>
            </a:pPr>
            <a:r>
              <a:rPr lang="it-IT" dirty="0"/>
              <a:t>Caro diario,</a:t>
            </a:r>
          </a:p>
          <a:p>
            <a:pPr marL="0" indent="0">
              <a:buNone/>
            </a:pPr>
            <a:r>
              <a:rPr lang="it-IT" dirty="0"/>
              <a:t>   proprio ieri, mentre passeggiavo con il mio cane Buck sul Lungotevere Arnaldo da Brescia, ho notato un uomo, sul lato opposto della strada, dall’aspetto elegante e carismatico; l’ho riconosciuto subito, era il politico antifascista e segretario del Partito Socialista Unitario Giacomo Matteotti, di cui si sente tanto parlare. </a:t>
            </a:r>
          </a:p>
          <a:p>
            <a:pPr marL="0" indent="0">
              <a:buNone/>
            </a:pPr>
            <a:r>
              <a:rPr lang="it-IT" dirty="0"/>
              <a:t>Ad un tratto, però, ho visto una macchina alquanto ambigua e sospetta, con a bordo alcuni individui, due dei quali, appena si sono accorti dell’Onorevole, lo hanno aggredito brutalmente.</a:t>
            </a:r>
          </a:p>
        </p:txBody>
      </p:sp>
    </p:spTree>
    <p:extLst>
      <p:ext uri="{BB962C8B-B14F-4D97-AF65-F5344CB8AC3E}">
        <p14:creationId xmlns:p14="http://schemas.microsoft.com/office/powerpoint/2010/main" val="137336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9086" y="217714"/>
            <a:ext cx="10515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Sono rimasto immobile, terrorizzato, mi è mancato il respiro e il cuore mi batteva a mille, per la scena orribile alla quale nessun bambino della mia età dovrebbe mai assistere.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Inizialmente Matteotti è riuscito a divincolarsi buttandone uno a terra, ma subito ne è intervenuto un altro che lo ha colpito al volto con un pugno; successivamente lo hanno caricato nella macchina che poi è ripartita ad alta velocità.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1404258"/>
            <a:ext cx="5236028" cy="313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37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body" idx="1"/>
          </p:nvPr>
        </p:nvSpPr>
        <p:spPr>
          <a:xfrm>
            <a:off x="5192485" y="1154277"/>
            <a:ext cx="6492421" cy="969283"/>
          </a:xfrm>
        </p:spPr>
        <p:txBody>
          <a:bodyPr/>
          <a:lstStyle/>
          <a:p>
            <a:r>
              <a:rPr lang="it-IT" sz="2800" dirty="0">
                <a:solidFill>
                  <a:schemeClr val="tx1"/>
                </a:solidFill>
              </a:rPr>
              <a:t>Sono tornato di corsa a casa e ho raccontato l’accaduto ai miei genitori…</a:t>
            </a:r>
          </a:p>
        </p:txBody>
      </p:sp>
      <p:pic>
        <p:nvPicPr>
          <p:cNvPr id="3074" name="Picture 2" descr="Risultati immagini per discorso matteot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38" y="683046"/>
            <a:ext cx="4906047" cy="46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5192486" y="1154277"/>
            <a:ext cx="483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192485" y="2096486"/>
            <a:ext cx="67351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Mamma e papà stimavano molto quell’uomo</a:t>
            </a:r>
          </a:p>
          <a:p>
            <a:r>
              <a:rPr lang="it-IT" sz="2800" dirty="0"/>
              <a:t>per il suo coraggio, la sua forza e la sua</a:t>
            </a:r>
          </a:p>
          <a:p>
            <a:r>
              <a:rPr lang="it-IT" sz="2800" dirty="0"/>
              <a:t>determinazione, per essere andato contro</a:t>
            </a:r>
          </a:p>
          <a:p>
            <a:r>
              <a:rPr lang="it-IT" sz="2800" dirty="0"/>
              <a:t>il sistema fascista, nonostante fosse </a:t>
            </a:r>
          </a:p>
          <a:p>
            <a:r>
              <a:rPr lang="it-IT" sz="2800" dirty="0"/>
              <a:t>consapevole della pericolosità.</a:t>
            </a:r>
          </a:p>
        </p:txBody>
      </p:sp>
    </p:spTree>
    <p:extLst>
      <p:ext uri="{BB962C8B-B14F-4D97-AF65-F5344CB8AC3E}">
        <p14:creationId xmlns:p14="http://schemas.microsoft.com/office/powerpoint/2010/main" val="413265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6022" y="300217"/>
            <a:ext cx="10556966" cy="1658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Ed è così che stamani, mentre portavo il giornale a mio padre, ho visto la sua foto stampata in prima pagina con la scritta: « </a:t>
            </a:r>
            <a:r>
              <a:rPr lang="it-IT" dirty="0">
                <a:latin typeface="Rockwell Condensed" panose="02060603050405020104" pitchFamily="18" charset="0"/>
              </a:rPr>
              <a:t>Giacomo Matteotti, deceduto il 10 giugno 1924, perché aggredito da alcuni membri della polizia politica sul Lungotevere Arnaldo da Brescia</a:t>
            </a:r>
            <a:r>
              <a:rPr lang="it-IT" dirty="0">
                <a:latin typeface="Gloucester MT Extra Condensed" panose="02030808020601010101" pitchFamily="18" charset="0"/>
              </a:rPr>
              <a:t> ».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36022" y="2076995"/>
            <a:ext cx="46242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E’ stata un’esperienza allucinante per me, credimi!</a:t>
            </a:r>
          </a:p>
          <a:p>
            <a:r>
              <a:rPr lang="it-IT" sz="2800" dirty="0"/>
              <a:t>Caro diario, spero di riscriverti presto, per dirti che il sacrificio dell’Onorevole non è stato inutile, perché Egli ha lottato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36022" y="4728296"/>
            <a:ext cx="10556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sz="2800" dirty="0"/>
              <a:t>per gli alti ideali della libertà e della democrazia, per un mondo migliore per tutti noi, che sono certo si realizzerà.</a:t>
            </a:r>
          </a:p>
          <a:p>
            <a:r>
              <a:rPr lang="it-IT" sz="2800" dirty="0"/>
              <a:t>                                                                                                                     Vanni,</a:t>
            </a:r>
          </a:p>
          <a:p>
            <a:r>
              <a:rPr lang="it-IT" sz="2800" dirty="0"/>
              <a:t>                                                                                        il tuo amico del cuore. </a:t>
            </a:r>
            <a:endParaRPr lang="it-IT" dirty="0"/>
          </a:p>
        </p:txBody>
      </p:sp>
      <p:pic>
        <p:nvPicPr>
          <p:cNvPr id="1027" name="Picture 3" descr="C:\Users\alunni\Desktop\1490036162327.jpg--la_prima_pagina_storica__1924__la_scomparsa__di_giacomo_matteot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274" y="1624012"/>
            <a:ext cx="5715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18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884714" y="2645229"/>
            <a:ext cx="6640286" cy="1480457"/>
          </a:xfrm>
        </p:spPr>
        <p:txBody>
          <a:bodyPr/>
          <a:lstStyle/>
          <a:p>
            <a:r>
              <a:rPr lang="it-IT" dirty="0"/>
              <a:t>                            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16955" y="2046514"/>
            <a:ext cx="68865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>
                <a:latin typeface="Rockwell" panose="02060603020205020403" pitchFamily="18" charset="0"/>
              </a:rPr>
              <a:t>Realizzazione del testo: Martina Petaccia </a:t>
            </a:r>
          </a:p>
          <a:p>
            <a:pPr algn="ctr"/>
            <a:r>
              <a:rPr lang="it-IT" sz="2800" dirty="0">
                <a:latin typeface="Rockwell" panose="02060603020205020403" pitchFamily="18" charset="0"/>
              </a:rPr>
              <a:t>Video: Petaccia Martina e Salvati Chiara</a:t>
            </a:r>
          </a:p>
          <a:p>
            <a:pPr algn="ctr"/>
            <a:r>
              <a:rPr lang="it-IT" sz="2800" dirty="0">
                <a:latin typeface="Rockwell" panose="02060603020205020403" pitchFamily="18" charset="0"/>
              </a:rPr>
              <a:t>Liceo Statale «I. Gonzaga» - Chieti.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45771" y="5170714"/>
            <a:ext cx="49094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Fonti </a:t>
            </a:r>
            <a:r>
              <a:rPr lang="it-IT" sz="2000" b="1" dirty="0"/>
              <a:t>delle</a:t>
            </a:r>
            <a:r>
              <a:rPr lang="it-IT" b="1" dirty="0"/>
              <a:t> immagini: ‘’Fondazione Giacomo Matteotti’’ </a:t>
            </a:r>
          </a:p>
        </p:txBody>
      </p:sp>
    </p:spTree>
    <p:extLst>
      <p:ext uri="{BB962C8B-B14F-4D97-AF65-F5344CB8AC3E}">
        <p14:creationId xmlns:p14="http://schemas.microsoft.com/office/powerpoint/2010/main" val="1723508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380</Words>
  <Application>Microsoft Office PowerPoint</Application>
  <PresentationFormat>Personalizzato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                            IO C’ERO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</dc:title>
  <dc:creator>Chiara Salvati</dc:creator>
  <cp:lastModifiedBy>giannobile</cp:lastModifiedBy>
  <cp:revision>17</cp:revision>
  <dcterms:created xsi:type="dcterms:W3CDTF">2019-10-09T15:56:01Z</dcterms:created>
  <dcterms:modified xsi:type="dcterms:W3CDTF">2019-10-16T18:59:00Z</dcterms:modified>
</cp:coreProperties>
</file>